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4" r:id="rId3"/>
    <p:sldId id="285" r:id="rId4"/>
    <p:sldId id="264" r:id="rId5"/>
    <p:sldId id="258" r:id="rId6"/>
    <p:sldId id="266" r:id="rId7"/>
    <p:sldId id="271" r:id="rId8"/>
    <p:sldId id="260" r:id="rId9"/>
    <p:sldId id="262" r:id="rId10"/>
    <p:sldId id="269" r:id="rId11"/>
    <p:sldId id="257" r:id="rId12"/>
    <p:sldId id="270" r:id="rId13"/>
    <p:sldId id="267" r:id="rId14"/>
    <p:sldId id="276" r:id="rId15"/>
    <p:sldId id="275" r:id="rId16"/>
    <p:sldId id="277" r:id="rId17"/>
    <p:sldId id="278" r:id="rId18"/>
    <p:sldId id="279" r:id="rId19"/>
    <p:sldId id="280" r:id="rId20"/>
    <p:sldId id="281" r:id="rId21"/>
    <p:sldId id="263" r:id="rId22"/>
    <p:sldId id="282" r:id="rId23"/>
    <p:sldId id="283" r:id="rId24"/>
    <p:sldId id="272" r:id="rId2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939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1537-6AA5-403D-8196-74DE70322B0B}" type="datetimeFigureOut">
              <a:rPr lang="lt-LT" smtClean="0"/>
              <a:pPr/>
              <a:t>2015.11.12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9355-C26A-4635-BE72-E299A7AB6C53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283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1537-6AA5-403D-8196-74DE70322B0B}" type="datetimeFigureOut">
              <a:rPr lang="lt-LT" smtClean="0"/>
              <a:pPr/>
              <a:t>2015.11.12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9355-C26A-4635-BE72-E299A7AB6C53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124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1537-6AA5-403D-8196-74DE70322B0B}" type="datetimeFigureOut">
              <a:rPr lang="lt-LT" smtClean="0"/>
              <a:pPr/>
              <a:t>2015.11.12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9355-C26A-4635-BE72-E299A7AB6C53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347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1537-6AA5-403D-8196-74DE70322B0B}" type="datetimeFigureOut">
              <a:rPr lang="lt-LT" smtClean="0"/>
              <a:pPr/>
              <a:t>2015.11.12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9355-C26A-4635-BE72-E299A7AB6C53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452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1537-6AA5-403D-8196-74DE70322B0B}" type="datetimeFigureOut">
              <a:rPr lang="lt-LT" smtClean="0"/>
              <a:pPr/>
              <a:t>2015.11.12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9355-C26A-4635-BE72-E299A7AB6C53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278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1537-6AA5-403D-8196-74DE70322B0B}" type="datetimeFigureOut">
              <a:rPr lang="lt-LT" smtClean="0"/>
              <a:pPr/>
              <a:t>2015.11.12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9355-C26A-4635-BE72-E299A7AB6C53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869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1537-6AA5-403D-8196-74DE70322B0B}" type="datetimeFigureOut">
              <a:rPr lang="lt-LT" smtClean="0"/>
              <a:pPr/>
              <a:t>2015.11.12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9355-C26A-4635-BE72-E299A7AB6C53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759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1537-6AA5-403D-8196-74DE70322B0B}" type="datetimeFigureOut">
              <a:rPr lang="lt-LT" smtClean="0"/>
              <a:pPr/>
              <a:t>2015.11.12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9355-C26A-4635-BE72-E299A7AB6C53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389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1537-6AA5-403D-8196-74DE70322B0B}" type="datetimeFigureOut">
              <a:rPr lang="lt-LT" smtClean="0"/>
              <a:pPr/>
              <a:t>2015.11.12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9355-C26A-4635-BE72-E299A7AB6C53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7230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1537-6AA5-403D-8196-74DE70322B0B}" type="datetimeFigureOut">
              <a:rPr lang="lt-LT" smtClean="0"/>
              <a:pPr/>
              <a:t>2015.11.12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9355-C26A-4635-BE72-E299A7AB6C53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3169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1537-6AA5-403D-8196-74DE70322B0B}" type="datetimeFigureOut">
              <a:rPr lang="lt-LT" smtClean="0"/>
              <a:pPr/>
              <a:t>2015.11.12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9355-C26A-4635-BE72-E299A7AB6C53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554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1537-6AA5-403D-8196-74DE70322B0B}" type="datetimeFigureOut">
              <a:rPr lang="lt-LT" smtClean="0"/>
              <a:pPr/>
              <a:t>2015.11.12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19355-C26A-4635-BE72-E299A7AB6C53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961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352928" cy="4704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410198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Alytaus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Dz</a:t>
            </a:r>
            <a:r>
              <a:rPr lang="lt-LT" sz="2400" b="1" dirty="0" smtClean="0"/>
              <a:t>ū</a:t>
            </a:r>
            <a:r>
              <a:rPr lang="en-US" sz="2400" b="1" dirty="0" err="1" smtClean="0"/>
              <a:t>kijos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pagrindin</a:t>
            </a:r>
            <a:r>
              <a:rPr lang="lt-LT" sz="2400" b="1" dirty="0" smtClean="0"/>
              <a:t>ė mokykla</a:t>
            </a:r>
          </a:p>
          <a:p>
            <a:pPr algn="ctr"/>
            <a:r>
              <a:rPr lang="lt-LT" sz="2400" b="1" dirty="0" smtClean="0"/>
              <a:t>Anglų kalbos vyr. mokytoja Eugenija Krasauskienė</a:t>
            </a:r>
          </a:p>
          <a:p>
            <a:pPr algn="ctr"/>
            <a:r>
              <a:rPr lang="lt-LT" sz="2400" b="1" smtClean="0"/>
              <a:t>2015-11-12</a:t>
            </a:r>
            <a:endParaRPr lang="lt-LT" sz="2400" b="1" dirty="0"/>
          </a:p>
        </p:txBody>
      </p:sp>
    </p:spTree>
    <p:extLst>
      <p:ext uri="{BB962C8B-B14F-4D97-AF65-F5344CB8AC3E}">
        <p14:creationId xmlns:p14="http://schemas.microsoft.com/office/powerpoint/2010/main" val="18778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547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602128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 smtClean="0">
                <a:latin typeface="Times New Roman" pitchFamily="18" charset="0"/>
                <a:cs typeface="Times New Roman" pitchFamily="18" charset="0"/>
              </a:rPr>
              <a:t>POLISH TEAM SHADOW THEATRE</a:t>
            </a:r>
            <a:endParaRPr lang="lt-L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3839"/>
            <a:ext cx="8064897" cy="5485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616530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SPANISH TEAM SHADOW THEATRE</a:t>
            </a:r>
            <a:endParaRPr lang="lt-L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54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94928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 smtClean="0">
                <a:latin typeface="Times New Roman" pitchFamily="18" charset="0"/>
                <a:cs typeface="Times New Roman" pitchFamily="18" charset="0"/>
              </a:rPr>
              <a:t>ROMANIAN TEAM  SHADOW THEATRE</a:t>
            </a:r>
            <a:endParaRPr lang="lt-L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0" y="304800"/>
            <a:ext cx="8136904" cy="4332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438" y="4800600"/>
            <a:ext cx="8295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/>
              <a:t>Projektine veikla buvo siekiama skatinti mokinių kūrybiškumą, naudojant informacines ir komunikacines technologijas, mokymosi motyvaciją, bendravimo ir bendradarbiavimo įgūdžius. </a:t>
            </a:r>
            <a:endParaRPr lang="lt-L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09\Desktop\etwinning seminarui\lenku koma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5257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" y="38862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/>
              <a:t>Novatoriškiausia patirtis buvo įgyta bendradarbiaujant tinkluose, nes  žinių kūrimo procesai  </a:t>
            </a:r>
            <a:r>
              <a:rPr lang="en-US" sz="2800" b="1" dirty="0" err="1" smtClean="0"/>
              <a:t>buvo</a:t>
            </a:r>
            <a:r>
              <a:rPr lang="lt-LT" sz="2800" b="1" dirty="0" smtClean="0"/>
              <a:t> </a:t>
            </a:r>
            <a:r>
              <a:rPr lang="lt-LT" sz="2800" b="1" dirty="0"/>
              <a:t>grindžiami savo žinių dalijimusi su kitais. Mokiniai turėjo galimybę dalyvauti projekto planavimo veikloje. </a:t>
            </a:r>
          </a:p>
        </p:txBody>
      </p:sp>
    </p:spTree>
    <p:extLst>
      <p:ext uri="{BB962C8B-B14F-4D97-AF65-F5344CB8AC3E}">
        <p14:creationId xmlns:p14="http://schemas.microsoft.com/office/powerpoint/2010/main" val="5262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09\Desktop\etwinning seminarui\lenku logo 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3581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914400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/>
              <a:t>Projektas buvo vykdomas neformaliojo ugdymo </a:t>
            </a:r>
            <a:r>
              <a:rPr lang="lt-LT" sz="2800" b="1" dirty="0" smtClean="0"/>
              <a:t>metu. </a:t>
            </a:r>
            <a:r>
              <a:rPr lang="lt-LT" sz="2800" b="1" dirty="0"/>
              <a:t>Būrelio metu buvo vykdoma pagrindinė projekto veikla: planavimas, dalijimasis idėjomis, produktų kūrimas, darbų aptarimas, vertinimas, bendravimas su projekto partneriais. </a:t>
            </a:r>
          </a:p>
        </p:txBody>
      </p:sp>
    </p:spTree>
    <p:extLst>
      <p:ext uri="{BB962C8B-B14F-4D97-AF65-F5344CB8AC3E}">
        <p14:creationId xmlns:p14="http://schemas.microsoft.com/office/powerpoint/2010/main" val="25167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09\Desktop\etwinning seminarui\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620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9247" y="4527175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/>
              <a:t>Informacinių technologijų mokytoja konsultavo projekto dalyvius, kaip dirbti su vienu ar kitu kompiuteriniu įrankiu, o fizikos mokytojas  savo pamokų metu supažindino mokinius su šešėlių tema. </a:t>
            </a:r>
          </a:p>
        </p:txBody>
      </p:sp>
    </p:spTree>
    <p:extLst>
      <p:ext uri="{BB962C8B-B14F-4D97-AF65-F5344CB8AC3E}">
        <p14:creationId xmlns:p14="http://schemas.microsoft.com/office/powerpoint/2010/main" val="25888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109\Desktop\etwinning seminarui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638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9655" y="4527352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/>
              <a:t>Projekto metu buvo ugdomos beveik visos </a:t>
            </a:r>
            <a:r>
              <a:rPr lang="lt-LT" sz="2400" b="1" dirty="0" smtClean="0"/>
              <a:t>pagrindinės </a:t>
            </a:r>
            <a:r>
              <a:rPr lang="lt-LT" sz="2400" b="1" dirty="0"/>
              <a:t>kompetencijos: mokiniai bendravo tiek gimtąja, tiek užsienio (anglų) kalbomis, buvo ugdomas skaitmeninis raštingumas, mokymasis mokytis, iniciatyvumas, kultūrinis sąmoningumas ir kt.</a:t>
            </a:r>
          </a:p>
        </p:txBody>
      </p:sp>
    </p:spTree>
    <p:extLst>
      <p:ext uri="{BB962C8B-B14F-4D97-AF65-F5344CB8AC3E}">
        <p14:creationId xmlns:p14="http://schemas.microsoft.com/office/powerpoint/2010/main" val="21084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55" y="4918164"/>
            <a:ext cx="8139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/>
              <a:t>Mokiniai įgijo patirties bendraudami ir bendradarbiaudami su užsienio partneriais, </a:t>
            </a:r>
            <a:r>
              <a:rPr lang="en-US" sz="2400" b="1" dirty="0" err="1" smtClean="0"/>
              <a:t>patobulino</a:t>
            </a:r>
            <a:r>
              <a:rPr lang="lt-LT" sz="2400" b="1" dirty="0" smtClean="0"/>
              <a:t> verti</a:t>
            </a:r>
            <a:r>
              <a:rPr lang="en-US" sz="2400" b="1" dirty="0" err="1" smtClean="0"/>
              <a:t>nimo</a:t>
            </a:r>
            <a:r>
              <a:rPr lang="lt-LT" sz="2400" b="1" dirty="0" smtClean="0"/>
              <a:t> </a:t>
            </a:r>
            <a:r>
              <a:rPr lang="lt-LT" sz="2400" b="1" dirty="0"/>
              <a:t>ir </a:t>
            </a:r>
            <a:r>
              <a:rPr lang="lt-LT" sz="2400" b="1" dirty="0" smtClean="0"/>
              <a:t>įsivertinti</a:t>
            </a:r>
            <a:r>
              <a:rPr lang="en-US" sz="2400" b="1" dirty="0" smtClean="0"/>
              <a:t> </a:t>
            </a:r>
            <a:r>
              <a:rPr lang="lt-LT" sz="2400" b="1" dirty="0" smtClean="0"/>
              <a:t>įgūdžius. </a:t>
            </a:r>
            <a:endParaRPr lang="lt-LT" sz="2400" b="1" dirty="0"/>
          </a:p>
        </p:txBody>
      </p:sp>
      <p:pic>
        <p:nvPicPr>
          <p:cNvPr id="6146" name="Picture 2" descr="C:\Users\109\Desktop\etwinning seminarui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3" y="228600"/>
            <a:ext cx="8415737" cy="46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0292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/>
              <a:t>Išmoko dirbti Twinspace erdvėje bei naudoti tokius IKT įrankius kaip Movie Maker, Smilebox, Kizoa, Tricider ir kt. </a:t>
            </a:r>
          </a:p>
        </p:txBody>
      </p:sp>
      <p:pic>
        <p:nvPicPr>
          <p:cNvPr id="7170" name="Picture 2" descr="C:\Users\109\Desktop\etwinning seminarui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077200" cy="444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46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5882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SPANISH TEAM</a:t>
            </a:r>
            <a:endParaRPr lang="lt-LT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334000"/>
            <a:ext cx="8210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 smtClean="0"/>
              <a:t>Projekto trukmė: 10 mėn.</a:t>
            </a:r>
          </a:p>
          <a:p>
            <a:r>
              <a:rPr lang="lt-LT" sz="2800" b="1" dirty="0" smtClean="0"/>
              <a:t>Projekto šalys: Lietuva, Ispanija, Lenkija ir Rumunija.</a:t>
            </a:r>
            <a:endParaRPr lang="lt-LT" sz="2800" b="1" dirty="0"/>
          </a:p>
        </p:txBody>
      </p:sp>
    </p:spTree>
    <p:extLst>
      <p:ext uri="{BB962C8B-B14F-4D97-AF65-F5344CB8AC3E}">
        <p14:creationId xmlns:p14="http://schemas.microsoft.com/office/powerpoint/2010/main" val="2359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0292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/>
              <a:t>Sėkmingiausiu projekto rezultatu laikyčiau mokinių sukurtus šešėlių teatro video, kuriuos sukurti reikėjo ypatingai gero komandinio darbo, susitarimų laikymosi, kūrybiškumo, kantrybės bei jėgų.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2658"/>
            <a:ext cx="7772400" cy="44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602128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eTWINNING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CLUB TEAM</a:t>
            </a:r>
            <a:endParaRPr lang="lt-LT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I:\Desktop\Amazing shadows stendui\prie sten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6580"/>
            <a:ext cx="7992888" cy="56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09\Desktop\etwinning seminarui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263" y="-295275"/>
            <a:ext cx="10296526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09\Desktop\etwinning seminarui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166" y="19050"/>
            <a:ext cx="1019175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4291" y="5715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 smtClean="0">
                <a:solidFill>
                  <a:schemeClr val="bg1"/>
                </a:solidFill>
              </a:rPr>
              <a:t>    Apibendrinimas: Skype konferencija</a:t>
            </a:r>
            <a:endParaRPr lang="lt-LT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7620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 smtClean="0">
                <a:solidFill>
                  <a:schemeClr val="bg1"/>
                </a:solidFill>
              </a:rPr>
              <a:t>AČIŪ UŽ DĖMESĮ</a:t>
            </a:r>
            <a:r>
              <a:rPr lang="lt-LT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lt-LT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09\Desktop\etwinning seminarui\IMAG1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77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2578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 smtClean="0"/>
              <a:t>Eiga: darbo planavimas, prisistatymai (komandos, mokyklos, miestai), projekto veiklos, apibendrinimas, sklaida.</a:t>
            </a:r>
            <a:endParaRPr lang="lt-LT" sz="2800" b="1" dirty="0"/>
          </a:p>
        </p:txBody>
      </p:sp>
    </p:spTree>
    <p:extLst>
      <p:ext uri="{BB962C8B-B14F-4D97-AF65-F5344CB8AC3E}">
        <p14:creationId xmlns:p14="http://schemas.microsoft.com/office/powerpoint/2010/main" val="4125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0"/>
            <a:ext cx="8352928" cy="5778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054" y="4343400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i="1" u="sng" dirty="0" smtClean="0"/>
              <a:t>Trumpas </a:t>
            </a:r>
            <a:r>
              <a:rPr lang="lt-LT" sz="2800" b="1" i="1" u="sng" dirty="0"/>
              <a:t>aprašymas:  </a:t>
            </a:r>
            <a:endParaRPr lang="lt-LT" sz="2800" i="1" u="sng" dirty="0"/>
          </a:p>
          <a:p>
            <a:r>
              <a:rPr lang="lt-LT" sz="2800" b="1" dirty="0"/>
              <a:t>Pasaulis su naujausiomis technologijomis sukasi  vis greičiau ir greičiau. Kartais  atrodo, jog nebelieka laiko  sustoti ir apsidairyti aplinkui, atkreipti dėmesį  į aplink mus supančius daiktus, gamtos grožį bei ją </a:t>
            </a:r>
            <a:r>
              <a:rPr lang="lt-LT" sz="2800" b="1" dirty="0" smtClean="0"/>
              <a:t>stebėti</a:t>
            </a:r>
            <a:r>
              <a:rPr lang="en-US" sz="2800" b="1" dirty="0"/>
              <a:t>.</a:t>
            </a:r>
            <a:endParaRPr lang="lt-LT" sz="2800" b="1" dirty="0"/>
          </a:p>
        </p:txBody>
      </p:sp>
    </p:spTree>
    <p:extLst>
      <p:ext uri="{BB962C8B-B14F-4D97-AF65-F5344CB8AC3E}">
        <p14:creationId xmlns:p14="http://schemas.microsoft.com/office/powerpoint/2010/main" val="23748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20880" cy="5112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04075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Mokiniai</a:t>
            </a:r>
            <a:r>
              <a:rPr lang="lt-LT" sz="3200" b="1" dirty="0" smtClean="0"/>
              <a:t> </a:t>
            </a:r>
            <a:r>
              <a:rPr lang="lt-LT" sz="3200" b="1" dirty="0"/>
              <a:t>stebėjo gamtą, aplinką, ieškodami gražių šešėlių juos supančioje aplinkoje, </a:t>
            </a:r>
            <a:r>
              <a:rPr lang="lt-LT" sz="3200" b="1" dirty="0" smtClean="0"/>
              <a:t>gamtoj</a:t>
            </a:r>
            <a:r>
              <a:rPr lang="en-US" sz="3200" b="1" dirty="0" smtClean="0"/>
              <a:t>e.</a:t>
            </a:r>
            <a:endParaRPr lang="lt-L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4665"/>
            <a:ext cx="7848600" cy="4548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486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K</a:t>
            </a:r>
            <a:r>
              <a:rPr lang="lt-LT" sz="3200" b="1" dirty="0" smtClean="0"/>
              <a:t>ūrė </a:t>
            </a:r>
            <a:r>
              <a:rPr lang="lt-LT" sz="3200" b="1" dirty="0"/>
              <a:t>pristatymus, pasitelkdami  </a:t>
            </a:r>
            <a:r>
              <a:rPr lang="lt-LT" sz="3200" b="1" dirty="0" smtClean="0"/>
              <a:t>ištraukas</a:t>
            </a:r>
            <a:r>
              <a:rPr lang="en-US" sz="3200" b="1" dirty="0" smtClean="0"/>
              <a:t> </a:t>
            </a:r>
            <a:r>
              <a:rPr lang="lt-LT" sz="3200" b="1" dirty="0"/>
              <a:t>iš poezijos</a:t>
            </a:r>
            <a:r>
              <a:rPr lang="en-US" sz="3200" b="1" dirty="0" smtClean="0"/>
              <a:t> </a:t>
            </a:r>
            <a:r>
              <a:rPr lang="lt-LT" sz="3200" b="1" dirty="0"/>
              <a:t>apie </a:t>
            </a:r>
            <a:r>
              <a:rPr lang="lt-LT" sz="3200" b="1" dirty="0" smtClean="0"/>
              <a:t>šešėlius</a:t>
            </a:r>
            <a:r>
              <a:rPr lang="en-US" b="1" dirty="0" smtClean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454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7" y="304800"/>
            <a:ext cx="7920879" cy="4953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3" y="5553075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/>
              <a:t>Projekto dalyviai buvo ne tik naudotojai, bet ir </a:t>
            </a:r>
            <a:r>
              <a:rPr lang="lt-LT" sz="3200" b="1" dirty="0" smtClean="0"/>
              <a:t>kūrėjai</a:t>
            </a:r>
            <a:r>
              <a:rPr lang="en-US" sz="3200" b="1" dirty="0" smtClean="0"/>
              <a:t>.</a:t>
            </a:r>
            <a:endParaRPr lang="lt-LT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672"/>
            <a:ext cx="8208912" cy="5130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58052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PROJECT LOGO</a:t>
            </a:r>
            <a:endParaRPr lang="lt-L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9" y="5970494"/>
            <a:ext cx="868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/>
              <a:t>Mokiniai ir patys kūrė šešėlius  bei šešėlių teatrą. </a:t>
            </a:r>
          </a:p>
        </p:txBody>
      </p:sp>
    </p:spTree>
    <p:extLst>
      <p:ext uri="{BB962C8B-B14F-4D97-AF65-F5344CB8AC3E}">
        <p14:creationId xmlns:p14="http://schemas.microsoft.com/office/powerpoint/2010/main" val="31595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376</Words>
  <Application>Microsoft Office PowerPoint</Application>
  <PresentationFormat>On-screen Show (4:3)</PresentationFormat>
  <Paragraphs>28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109</cp:lastModifiedBy>
  <cp:revision>26</cp:revision>
  <dcterms:created xsi:type="dcterms:W3CDTF">2015-04-23T10:52:56Z</dcterms:created>
  <dcterms:modified xsi:type="dcterms:W3CDTF">2015-11-12T05:00:04Z</dcterms:modified>
</cp:coreProperties>
</file>